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6" r:id="rId5"/>
    <p:sldId id="267" r:id="rId6"/>
    <p:sldId id="268" r:id="rId7"/>
    <p:sldId id="269" r:id="rId8"/>
    <p:sldId id="270" r:id="rId9"/>
    <p:sldId id="260" r:id="rId10"/>
    <p:sldId id="271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dz" initials="m" lastIdx="2" clrIdx="0">
    <p:extLst>
      <p:ext uri="{19B8F6BF-5375-455C-9EA6-DF929625EA0E}">
        <p15:presenceInfo xmlns:p15="http://schemas.microsoft.com/office/powerpoint/2012/main" userId="mird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>
            <a:extLst>
              <a:ext uri="{FF2B5EF4-FFF2-40B4-BE49-F238E27FC236}">
                <a16:creationId xmlns:a16="http://schemas.microsoft.com/office/drawing/2014/main" id="{B9FD3F4C-C100-471F-B209-49119D267E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3920CAFA-D9F4-401F-876B-20D4CE780F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76F40B-545E-4798-ADBF-21E2E4470691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F8844733-2581-44BB-B28A-2B68ED78C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/>
              <a:t>3. разред  Дупало Мирјана</a:t>
            </a:r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F5D3230E-D720-4CCF-922B-A4C16EFA1B9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DED34-0DEA-44B9-B536-883C40CC9B1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455323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Čuvar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73228-BA2E-470A-81D7-0FDF6EEFBE66}" type="datetimeFigureOut">
              <a:rPr lang="sr-Latn-RS" smtClean="0"/>
              <a:t>25.3.2020.</a:t>
            </a:fld>
            <a:endParaRPr lang="sr-Latn-RS"/>
          </a:p>
        </p:txBody>
      </p:sp>
      <p:sp>
        <p:nvSpPr>
          <p:cNvPr id="4" name="Čuvar mesta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Čuvar mesta za napomen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6" name="Čuvar mesta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r-Cyrl-RS"/>
              <a:t>3. разред  Дупало Мирјана</a:t>
            </a:r>
            <a:endParaRPr lang="sr-Latn-RS"/>
          </a:p>
        </p:txBody>
      </p:sp>
      <p:sp>
        <p:nvSpPr>
          <p:cNvPr id="7" name="Čuvar mesta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F49FD-6819-4FCF-B43F-75972247264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917291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r-Latn-RS"/>
              <a:t>Kliknite da biste uredili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D64EA6-3021-4480-A87A-09D405C790B5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98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17C31-1FEA-49AC-A1A0-073197EA5833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9279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EA30E-E070-437F-A91A-3EE070536F94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2377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E6534-C420-42AC-819A-E97CDEC7E5A3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109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F92B-4C2A-4F2E-9A19-67E8CD65C0DF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913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634B6-08B6-44D0-9988-EEB4EC5F762C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38481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2BA8B-2703-4519-A757-39AB02FB4AC0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59003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9295A-3E78-47E9-8318-6EB860EC66D8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49648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D471C-7C9E-49B5-A030-93F38BBEEFC1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08101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C4685-53CF-41D7-96DB-DF9C62B440BB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98488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RS"/>
              <a:t>Kliknite na ikonu da dodate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F7F29-B53E-4308-AE72-8DBAA9617442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7287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2FC4DA98-82CB-40E5-9D4F-1FB7184976F4}" type="datetime1">
              <a:rPr lang="sr-Latn-RS" smtClean="0"/>
              <a:t>25.3.2020.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00FF611-65E6-4CF0-930C-9670454DA201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47920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fGMYdalCl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0A34A8-199F-4186-B357-D63C7E4E92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2520" y="144754"/>
            <a:ext cx="9966960" cy="2169837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УТИЦАЈ ВОДЕ И ВАЗДУХА НА ЖИВИ СВЕТ</a:t>
            </a:r>
            <a:endParaRPr lang="sr-Latn-RS" dirty="0"/>
          </a:p>
        </p:txBody>
      </p:sp>
      <p:sp>
        <p:nvSpPr>
          <p:cNvPr id="12" name="Čuvar mesta za podnožje 11">
            <a:extLst>
              <a:ext uri="{FF2B5EF4-FFF2-40B4-BE49-F238E27FC236}">
                <a16:creationId xmlns:a16="http://schemas.microsoft.com/office/drawing/2014/main" id="{819AEF27-3DDE-4A02-9C49-7208D084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ОШ "Краљ Петар II Карађорђевић" Дупало Мирјана   3. разред</a:t>
            </a:r>
            <a:endParaRPr lang="sr-Latn-RS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622426-88C7-461D-A336-FA347C6ED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895" y="2442799"/>
            <a:ext cx="5082209" cy="365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93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87B64E0-47F8-4B17-9FB9-0F0D2105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6E3E18DA-7B05-4528-A4DA-832B38EC0638}"/>
              </a:ext>
            </a:extLst>
          </p:cNvPr>
          <p:cNvSpPr txBox="1"/>
          <p:nvPr/>
        </p:nvSpPr>
        <p:spPr>
          <a:xfrm>
            <a:off x="357809" y="451609"/>
            <a:ext cx="5738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Фабрике из којих се изливају опасне материје, бродови из којих цури нафта и отпад који доспева у воде –ВЕЛИКИ СУ ЗАГАЂИВАЧИ.</a:t>
            </a:r>
            <a:endParaRPr lang="sr-Latn-RS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1DAC7C5F-BAC6-4B60-BF4F-C64E7AB356BF}"/>
              </a:ext>
            </a:extLst>
          </p:cNvPr>
          <p:cNvSpPr txBox="1"/>
          <p:nvPr/>
        </p:nvSpPr>
        <p:spPr>
          <a:xfrm>
            <a:off x="6726030" y="622100"/>
            <a:ext cx="422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Главни загађивачи су фабрике и превозна средства. Они стварају велике количине штетних гасова. </a:t>
            </a:r>
            <a:endParaRPr lang="sr-Latn-RS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3AB92D1-B111-480D-AA40-00C155C6D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4" y="2527515"/>
            <a:ext cx="4677603" cy="280656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9976BF4-760D-443F-97EE-6DBE4F3C8F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52" y="1828281"/>
            <a:ext cx="4520896" cy="3008451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7D018593-3E01-49C4-922A-181AF43C60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96" y="1828281"/>
            <a:ext cx="3977703" cy="2637390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4D52E5E6-344E-4AD3-83A5-0035742BDA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52" y="2163533"/>
            <a:ext cx="7340805" cy="3928882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C502A0C-E0D6-4228-8C6A-10AAC1DD74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687" y="2227009"/>
            <a:ext cx="60960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3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AD8D26D9-537D-4479-A7E0-82DFDAED7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B4C7F14E-1891-4A19-A4D4-5D6E536008D1}"/>
              </a:ext>
            </a:extLst>
          </p:cNvPr>
          <p:cNvSpPr txBox="1"/>
          <p:nvPr/>
        </p:nvSpPr>
        <p:spPr>
          <a:xfrm>
            <a:off x="203200" y="431800"/>
            <a:ext cx="1168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Питања: ( одговори на питања у свеску)  - </a:t>
            </a:r>
            <a:r>
              <a:rPr lang="sr-Cyrl-R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је потребно погледај презентацију још једном.</a:t>
            </a:r>
            <a:endParaRPr lang="sr-Latn-R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kvir za tekst 3">
            <a:extLst>
              <a:ext uri="{FF2B5EF4-FFF2-40B4-BE49-F238E27FC236}">
                <a16:creationId xmlns:a16="http://schemas.microsoft.com/office/drawing/2014/main" id="{B105D491-4763-4F5A-BDFA-5FE875E7C174}"/>
              </a:ext>
            </a:extLst>
          </p:cNvPr>
          <p:cNvSpPr txBox="1"/>
          <p:nvPr/>
        </p:nvSpPr>
        <p:spPr>
          <a:xfrm>
            <a:off x="673100" y="1346615"/>
            <a:ext cx="972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1. Зашто је вода потребна свим живим бићима?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5B411B4A-A6BE-4357-8994-5B3FA1A14578}"/>
              </a:ext>
            </a:extLst>
          </p:cNvPr>
          <p:cNvSpPr txBox="1"/>
          <p:nvPr/>
        </p:nvSpPr>
        <p:spPr>
          <a:xfrm>
            <a:off x="673100" y="1891472"/>
            <a:ext cx="628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2. Зашто је ваздух потребан свим живим бићима? 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52CB5E4B-6F16-42F6-8DB5-F2F311548078}"/>
              </a:ext>
            </a:extLst>
          </p:cNvPr>
          <p:cNvSpPr txBox="1"/>
          <p:nvPr/>
        </p:nvSpPr>
        <p:spPr>
          <a:xfrm>
            <a:off x="659848" y="2304120"/>
            <a:ext cx="657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3. Како дишу жива бића?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Okvir za tekst 6">
            <a:extLst>
              <a:ext uri="{FF2B5EF4-FFF2-40B4-BE49-F238E27FC236}">
                <a16:creationId xmlns:a16="http://schemas.microsoft.com/office/drawing/2014/main" id="{EE4C198F-FD1A-42A7-8BD2-7E2626F5F0CA}"/>
              </a:ext>
            </a:extLst>
          </p:cNvPr>
          <p:cNvSpPr txBox="1"/>
          <p:nvPr/>
        </p:nvSpPr>
        <p:spPr>
          <a:xfrm>
            <a:off x="673100" y="2664311"/>
            <a:ext cx="7993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4. По чему се биљке разликују од осталих живих бића?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4E11438-F464-452B-A952-B10BE77A3F97}"/>
              </a:ext>
            </a:extLst>
          </p:cNvPr>
          <p:cNvSpPr txBox="1"/>
          <p:nvPr/>
        </p:nvSpPr>
        <p:spPr>
          <a:xfrm>
            <a:off x="659848" y="3086950"/>
            <a:ext cx="8642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5. Како човек користи снагу воде и ветра?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kvir za tekst 8">
            <a:extLst>
              <a:ext uri="{FF2B5EF4-FFF2-40B4-BE49-F238E27FC236}">
                <a16:creationId xmlns:a16="http://schemas.microsoft.com/office/drawing/2014/main" id="{2E2E000A-788C-4845-9B91-0DFEFD8C0364}"/>
              </a:ext>
            </a:extLst>
          </p:cNvPr>
          <p:cNvSpPr txBox="1"/>
          <p:nvPr/>
        </p:nvSpPr>
        <p:spPr>
          <a:xfrm>
            <a:off x="673100" y="3592843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6. На који начин човек загађује воду и ваздух?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Okvir za tekst 9">
            <a:extLst>
              <a:ext uri="{FF2B5EF4-FFF2-40B4-BE49-F238E27FC236}">
                <a16:creationId xmlns:a16="http://schemas.microsoft.com/office/drawing/2014/main" id="{DB4CF64A-08DE-4A85-B643-23DDC008E482}"/>
              </a:ext>
            </a:extLst>
          </p:cNvPr>
          <p:cNvSpPr txBox="1"/>
          <p:nvPr/>
        </p:nvSpPr>
        <p:spPr>
          <a:xfrm>
            <a:off x="673099" y="4118175"/>
            <a:ext cx="9332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2">
                    <a:lumMod val="75000"/>
                  </a:schemeClr>
                </a:solidFill>
              </a:rPr>
              <a:t>7. На које начине човек може да заштити воду и ваздух? ( истражи на интернету)</a:t>
            </a:r>
            <a:endParaRPr lang="sr-Latn-R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03DB993-CEA4-4B59-B24E-30E0398D7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686" y="1530038"/>
            <a:ext cx="3021944" cy="2263541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63E89F9A-B1BF-430B-A003-61CC5008F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27" y="464350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1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23B4FEA0-E975-4E8E-B7D3-98676A68A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3" name="Okvir za tekst 2">
            <a:extLst>
              <a:ext uri="{FF2B5EF4-FFF2-40B4-BE49-F238E27FC236}">
                <a16:creationId xmlns:a16="http://schemas.microsoft.com/office/drawing/2014/main" id="{330EE027-1BD9-433A-A71C-4BFB246A2291}"/>
              </a:ext>
            </a:extLst>
          </p:cNvPr>
          <p:cNvSpPr txBox="1"/>
          <p:nvPr/>
        </p:nvSpPr>
        <p:spPr>
          <a:xfrm>
            <a:off x="1484243" y="1231900"/>
            <a:ext cx="820585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dirty="0"/>
          </a:p>
          <a:p>
            <a:r>
              <a:rPr lang="sr-Cyrl-RS" dirty="0"/>
              <a:t>Погледај кратак филм….. КЛИКНИ НА ЛИНК ЧОВЕК.</a:t>
            </a:r>
          </a:p>
          <a:p>
            <a:endParaRPr lang="sr-Cyrl-RS" dirty="0"/>
          </a:p>
          <a:p>
            <a:r>
              <a:rPr lang="sr-Cyrl-RS" dirty="0">
                <a:hlinkClick r:id="rId2"/>
              </a:rPr>
              <a:t>ЧОВЕК</a:t>
            </a:r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endParaRPr lang="sr-Cyrl-RS" dirty="0"/>
          </a:p>
          <a:p>
            <a:r>
              <a:rPr lang="sr-Cyrl-RS" dirty="0"/>
              <a:t>Извор:</a:t>
            </a:r>
          </a:p>
          <a:p>
            <a:r>
              <a:rPr lang="sr-Cyrl-RS" dirty="0"/>
              <a:t>Уџбеник „Клет“  и слике са интернета.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3660435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kvir za tekst 3">
            <a:extLst>
              <a:ext uri="{FF2B5EF4-FFF2-40B4-BE49-F238E27FC236}">
                <a16:creationId xmlns:a16="http://schemas.microsoft.com/office/drawing/2014/main" id="{69764095-C96B-4AE2-87C9-1B9AD7CEFD00}"/>
              </a:ext>
            </a:extLst>
          </p:cNvPr>
          <p:cNvSpPr txBox="1"/>
          <p:nvPr/>
        </p:nvSpPr>
        <p:spPr>
          <a:xfrm>
            <a:off x="145774" y="324679"/>
            <a:ext cx="7068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и ваздух су услови за живот. Пажљиво погледај слику.</a:t>
            </a:r>
            <a:endParaRPr lang="sr-Latn-RS" sz="24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FE735A6D-C661-46A9-95B0-D976C7EF7B27}"/>
              </a:ext>
            </a:extLst>
          </p:cNvPr>
          <p:cNvSpPr txBox="1"/>
          <p:nvPr/>
        </p:nvSpPr>
        <p:spPr>
          <a:xfrm>
            <a:off x="7213820" y="384313"/>
            <a:ext cx="483240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овој лекцији ћемо научити:</a:t>
            </a:r>
          </a:p>
          <a:p>
            <a:r>
              <a:rPr lang="sr-Cyrl-RS" dirty="0"/>
              <a:t>-Шта је вода?</a:t>
            </a:r>
          </a:p>
          <a:p>
            <a:r>
              <a:rPr lang="sr-Cyrl-RS" dirty="0"/>
              <a:t>-Шта је ваздух? (Подсети се наученог из  2. разреда.)</a:t>
            </a:r>
          </a:p>
          <a:p>
            <a:endParaRPr lang="sr-Cyrl-RS" dirty="0"/>
          </a:p>
          <a:p>
            <a:r>
              <a:rPr lang="sr-Cyrl-RS" dirty="0"/>
              <a:t>- Како људи користе снагу воде и ваздуха? </a:t>
            </a:r>
            <a:endParaRPr lang="sr-Latn-RS" dirty="0"/>
          </a:p>
        </p:txBody>
      </p:sp>
      <p:sp>
        <p:nvSpPr>
          <p:cNvPr id="7" name="Čuvar mesta za podnožje 6">
            <a:extLst>
              <a:ext uri="{FF2B5EF4-FFF2-40B4-BE49-F238E27FC236}">
                <a16:creationId xmlns:a16="http://schemas.microsoft.com/office/drawing/2014/main" id="{47AC1DFD-9E00-4ABF-949A-E49AF31DD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 dirty="0"/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674C1D32-0D68-4269-9D33-A306C133FE5C}"/>
              </a:ext>
            </a:extLst>
          </p:cNvPr>
          <p:cNvSpPr txBox="1"/>
          <p:nvPr/>
        </p:nvSpPr>
        <p:spPr>
          <a:xfrm>
            <a:off x="7659757" y="3374698"/>
            <a:ext cx="3485321" cy="250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01A46AF-79D3-4ADA-8613-3F66D7797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7" y="1378227"/>
            <a:ext cx="6257544" cy="467111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C3985B7C-8BC9-451B-B3F9-BEAD7E1E4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757" y="3185412"/>
            <a:ext cx="3343852" cy="2504661"/>
          </a:xfrm>
          <a:prstGeom prst="rect">
            <a:avLst/>
          </a:prstGeom>
        </p:spPr>
      </p:pic>
      <p:sp>
        <p:nvSpPr>
          <p:cNvPr id="12" name="Pravougaonik 11">
            <a:extLst>
              <a:ext uri="{FF2B5EF4-FFF2-40B4-BE49-F238E27FC236}">
                <a16:creationId xmlns:a16="http://schemas.microsoft.com/office/drawing/2014/main" id="{1DEF235A-37A5-47D4-87EB-0C48F04318EC}"/>
              </a:ext>
            </a:extLst>
          </p:cNvPr>
          <p:cNvSpPr/>
          <p:nvPr/>
        </p:nvSpPr>
        <p:spPr>
          <a:xfrm>
            <a:off x="7152197" y="2282326"/>
            <a:ext cx="3788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dirty="0"/>
              <a:t>- Како човек загађује воду и ваздух?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36649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8AAC96F-BA15-40CF-86DC-F76AE6C4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651065F-5A11-4498-97EB-7A288BBB61DF}"/>
              </a:ext>
            </a:extLst>
          </p:cNvPr>
          <p:cNvSpPr txBox="1"/>
          <p:nvPr/>
        </p:nvSpPr>
        <p:spPr>
          <a:xfrm>
            <a:off x="337930" y="516099"/>
            <a:ext cx="11516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ПРИСЕТИ СЕ:</a:t>
            </a: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Шта је вода?</a:t>
            </a: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у природи има воде?</a:t>
            </a:r>
          </a:p>
          <a:p>
            <a:r>
              <a:rPr lang="sr-Cyrl-R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ли ваздух можемо да видимо?</a:t>
            </a: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Зашто нам је потребан ваздух?</a:t>
            </a: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Зашто су вода и ваздух услови живота?</a:t>
            </a:r>
            <a:endParaRPr lang="sr-Cyrl-RS" sz="24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61159450-2B4B-4AD4-A25F-CD275C8D9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140" y="3100457"/>
            <a:ext cx="5552660" cy="312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93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8AAC96F-BA15-40CF-86DC-F76AE6C4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651065F-5A11-4498-97EB-7A288BBB61DF}"/>
              </a:ext>
            </a:extLst>
          </p:cNvPr>
          <p:cNvSpPr txBox="1"/>
          <p:nvPr/>
        </p:nvSpPr>
        <p:spPr>
          <a:xfrm>
            <a:off x="337930" y="516099"/>
            <a:ext cx="115161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је потребна свим живим бићима.</a:t>
            </a:r>
            <a:endParaRPr lang="sr-Cyrl-R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Сва жива бића у организму садрже велику количину воде, а неки живе у води.</a:t>
            </a: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 количине воде у земљишту зависи опстанак биљака.</a:t>
            </a:r>
          </a:p>
          <a:p>
            <a:r>
              <a:rPr lang="sr-Cyrl-RS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Због тога човек штити земљиште , на коме гаји биљке, од суше и поплава.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E8B3347-8B46-4283-9E1D-C66E69634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30" y="2401095"/>
            <a:ext cx="3359427" cy="335942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5C1755E8-AF2E-443D-B148-5A75AAC6FB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1047" y="2227167"/>
            <a:ext cx="1923023" cy="2867666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7A853A0-C2A7-4C7B-914E-75F9FB895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867" y="2188511"/>
            <a:ext cx="3745180" cy="2150948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E9B895FF-57E3-4036-B2BD-7D6DA300F5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309" y="4442211"/>
            <a:ext cx="3022737" cy="184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1071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8AAC96F-BA15-40CF-86DC-F76AE6C4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651065F-5A11-4498-97EB-7A288BBB61DF}"/>
              </a:ext>
            </a:extLst>
          </p:cNvPr>
          <p:cNvSpPr txBox="1"/>
          <p:nvPr/>
        </p:nvSpPr>
        <p:spPr>
          <a:xfrm>
            <a:off x="337930" y="516099"/>
            <a:ext cx="11516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Људи од давнина користе снагу воде.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у природи има воде?</a:t>
            </a:r>
          </a:p>
          <a:p>
            <a:r>
              <a:rPr lang="sr-Cyrl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Потоци и реке покретали су воденице на којима се млело жито. </a:t>
            </a:r>
          </a:p>
          <a:p>
            <a:r>
              <a:rPr lang="sr-Cyrl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Данас снагу воде људи користе за добијање електричне енергије. (хидроелектране)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FB928C0-F549-4628-854C-EEA8BBDE6C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33640"/>
            <a:ext cx="5317476" cy="353853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3B3A0813-D177-444E-831E-8D6817BCE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15" y="2867024"/>
            <a:ext cx="3522732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9180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8AAC96F-BA15-40CF-86DC-F76AE6C4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651065F-5A11-4498-97EB-7A288BBB61DF}"/>
              </a:ext>
            </a:extLst>
          </p:cNvPr>
          <p:cNvSpPr txBox="1"/>
          <p:nvPr/>
        </p:nvSpPr>
        <p:spPr>
          <a:xfrm>
            <a:off x="337930" y="516099"/>
            <a:ext cx="11516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Ваздух се налази свуда око нас. Има га и у води и у земљишту.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Ваздух је смеша гасова, од којих је најзначајнији кисеоник.</a:t>
            </a:r>
          </a:p>
          <a:p>
            <a:r>
              <a:rPr lang="sr-Cyrl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Кисеоник нам је неопходан за дисање. </a:t>
            </a:r>
          </a:p>
          <a:p>
            <a:r>
              <a:rPr lang="sr-Cyrl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Присети се ко прави кисеоник? Која је улога ваздуха? Шта је ветар?</a:t>
            </a:r>
          </a:p>
          <a:p>
            <a:endParaRPr lang="sr-Cyrl-R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22679905-CF5E-4453-BF7F-EC69580E9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77" y="3010451"/>
            <a:ext cx="4030904" cy="3019287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4A00ED6-7B48-42AB-86B6-C7523CBB6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639" y="2824922"/>
            <a:ext cx="4957061" cy="328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96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8AAC96F-BA15-40CF-86DC-F76AE6C4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651065F-5A11-4498-97EB-7A288BBB61DF}"/>
              </a:ext>
            </a:extLst>
          </p:cNvPr>
          <p:cNvSpPr txBox="1"/>
          <p:nvPr/>
        </p:nvSpPr>
        <p:spPr>
          <a:xfrm>
            <a:off x="337930" y="279197"/>
            <a:ext cx="115161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Посматрај слику.</a:t>
            </a:r>
            <a:endParaRPr lang="sr-Cyrl-R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који начин дишу жива бића?</a:t>
            </a:r>
          </a:p>
          <a:p>
            <a:r>
              <a:rPr lang="sr-Cyrl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Прошли час смо учили о </a:t>
            </a:r>
          </a:p>
          <a:p>
            <a:r>
              <a:rPr lang="sr-Cyrl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растреситом земљишту.</a:t>
            </a:r>
          </a:p>
          <a:p>
            <a:r>
              <a:rPr lang="sr-Cyrl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Присети се особине растреси-</a:t>
            </a:r>
          </a:p>
          <a:p>
            <a:r>
              <a:rPr lang="sr-Cyrl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тог земљишта.</a:t>
            </a:r>
          </a:p>
          <a:p>
            <a:r>
              <a:rPr lang="sr-Cyrl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Тако је, у њему има више </a:t>
            </a:r>
          </a:p>
          <a:p>
            <a:r>
              <a:rPr lang="sr-Cyrl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ваздуха, што животињама које</a:t>
            </a:r>
          </a:p>
          <a:p>
            <a:r>
              <a:rPr lang="sr-Cyrl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живе у њему омогућује дисање.</a:t>
            </a:r>
          </a:p>
          <a:p>
            <a:endParaRPr lang="sr-Cyrl-R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249DED14-E564-474E-8380-82534D2D77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31" y="620440"/>
            <a:ext cx="6965439" cy="531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88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F8AAC96F-BA15-40CF-86DC-F76AE6C44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A651065F-5A11-4498-97EB-7A288BBB61DF}"/>
              </a:ext>
            </a:extLst>
          </p:cNvPr>
          <p:cNvSpPr txBox="1"/>
          <p:nvPr/>
        </p:nvSpPr>
        <p:spPr>
          <a:xfrm>
            <a:off x="337930" y="279197"/>
            <a:ext cx="115161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Захваљујући ветру разносе се семена биљака.</a:t>
            </a: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Ветар им на тај начин помаже у размножавању.</a:t>
            </a:r>
          </a:p>
          <a:p>
            <a:r>
              <a:rPr lang="sr-Cyrl-R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Снагу ветра користи и човек.</a:t>
            </a:r>
          </a:p>
          <a:p>
            <a:r>
              <a:rPr lang="sr-Cyrl-R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Ветар покреће ветрењаче које служе за добијање енергије.</a:t>
            </a:r>
          </a:p>
          <a:p>
            <a:r>
              <a:rPr lang="sr-Cyrl-R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ВЕТРОПАРКОВИ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15DF3B8-9029-4CDF-A6C1-C9B831EAE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78" y="2188728"/>
            <a:ext cx="5830957" cy="3883417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8B1D3C8-D227-43BA-A56B-8A45889015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013" y="2000540"/>
            <a:ext cx="5013049" cy="3763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15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podnožje 1">
            <a:extLst>
              <a:ext uri="{FF2B5EF4-FFF2-40B4-BE49-F238E27FC236}">
                <a16:creationId xmlns:a16="http://schemas.microsoft.com/office/drawing/2014/main" id="{087B64E0-47F8-4B17-9FB9-0F0D2105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ОШ "Краљ Петар II Карађорђевић" Дупало Мирјана   3. разред</a:t>
            </a:r>
            <a:endParaRPr lang="sr-Latn-RS"/>
          </a:p>
        </p:txBody>
      </p:sp>
      <p:sp>
        <p:nvSpPr>
          <p:cNvPr id="5" name="Okvir za tekst 4">
            <a:extLst>
              <a:ext uri="{FF2B5EF4-FFF2-40B4-BE49-F238E27FC236}">
                <a16:creationId xmlns:a16="http://schemas.microsoft.com/office/drawing/2014/main" id="{6E3E18DA-7B05-4528-A4DA-832B38EC0638}"/>
              </a:ext>
            </a:extLst>
          </p:cNvPr>
          <p:cNvSpPr txBox="1"/>
          <p:nvPr/>
        </p:nvSpPr>
        <p:spPr>
          <a:xfrm>
            <a:off x="357809" y="451609"/>
            <a:ext cx="5738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Иако вода, ваздух и земљиште представљају услове за живот свих живих бића, човек их често загађује.</a:t>
            </a:r>
            <a:endParaRPr lang="sr-Latn-RS" sz="24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kvir za tekst 5">
            <a:extLst>
              <a:ext uri="{FF2B5EF4-FFF2-40B4-BE49-F238E27FC236}">
                <a16:creationId xmlns:a16="http://schemas.microsoft.com/office/drawing/2014/main" id="{1DAC7C5F-BAC6-4B60-BF4F-C64E7AB356BF}"/>
              </a:ext>
            </a:extLst>
          </p:cNvPr>
          <p:cNvSpPr txBox="1"/>
          <p:nvPr/>
        </p:nvSpPr>
        <p:spPr>
          <a:xfrm>
            <a:off x="6726030" y="622100"/>
            <a:ext cx="422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Претераном употребом хемијских средстава, неодговорним одлагањем отпада.</a:t>
            </a:r>
            <a:endParaRPr lang="sr-Latn-RS" sz="2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kvir za tekst 7">
            <a:extLst>
              <a:ext uri="{FF2B5EF4-FFF2-40B4-BE49-F238E27FC236}">
                <a16:creationId xmlns:a16="http://schemas.microsoft.com/office/drawing/2014/main" id="{48614D4A-A519-4A08-8824-0606F676E8FC}"/>
              </a:ext>
            </a:extLst>
          </p:cNvPr>
          <p:cNvSpPr txBox="1"/>
          <p:nvPr/>
        </p:nvSpPr>
        <p:spPr>
          <a:xfrm>
            <a:off x="846482" y="2250445"/>
            <a:ext cx="4229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solidFill>
                  <a:srgbClr val="C00000"/>
                </a:solidFill>
              </a:rPr>
              <a:t>Неконтролисаном сечом и крчењем шума човек штети земљишту.</a:t>
            </a:r>
          </a:p>
          <a:p>
            <a:r>
              <a:rPr lang="sr-Cyrl-RS" sz="2000" dirty="0">
                <a:solidFill>
                  <a:srgbClr val="C00000"/>
                </a:solidFill>
              </a:rPr>
              <a:t>Јављају се клизишта.</a:t>
            </a:r>
            <a:endParaRPr lang="sr-Latn-RS" sz="2000" dirty="0">
              <a:solidFill>
                <a:srgbClr val="C00000"/>
              </a:solidFill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4053B14-746B-4366-8AE9-DFC4F286DF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030" y="1830155"/>
            <a:ext cx="4817134" cy="2891691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675B8D95-ACCF-4686-B45D-8EBD9E43A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80" y="3253310"/>
            <a:ext cx="4410016" cy="293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5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theme/theme1.xml><?xml version="1.0" encoding="utf-8"?>
<a:theme xmlns:a="http://schemas.openxmlformats.org/drawingml/2006/main" name="Osnova">
  <a:themeElements>
    <a:clrScheme name="Osnov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snova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snov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TM03457444[[fn=Osnova]]</Template>
  <TotalTime>320</TotalTime>
  <Words>648</Words>
  <Application>Microsoft Office PowerPoint</Application>
  <PresentationFormat>Široki ekran</PresentationFormat>
  <Paragraphs>81</Paragraphs>
  <Slides>12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Calibri</vt:lpstr>
      <vt:lpstr>Corbel</vt:lpstr>
      <vt:lpstr>Osnova</vt:lpstr>
      <vt:lpstr>УТИЦАЈ ВОДЕ И ВАЗДУХА НА ЖИВИ СВЕТ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ЗЕМЉИШТЕ И ЖИВИ СВЕТ</dc:title>
  <dc:creator>mirdz</dc:creator>
  <cp:lastModifiedBy>mirdz</cp:lastModifiedBy>
  <cp:revision>50</cp:revision>
  <dcterms:created xsi:type="dcterms:W3CDTF">2020-03-22T15:43:37Z</dcterms:created>
  <dcterms:modified xsi:type="dcterms:W3CDTF">2020-03-25T21:16:44Z</dcterms:modified>
</cp:coreProperties>
</file>